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465" r:id="rId1"/>
  </p:sldMasterIdLst>
  <p:notesMasterIdLst>
    <p:notesMasterId r:id="rId3"/>
  </p:notesMasterIdLst>
  <p:sldIdLst>
    <p:sldId id="256" r:id="rId2"/>
  </p:sldIdLst>
  <p:sldSz cx="7772400" cy="1005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244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8786F47-6398-48D0-B240-25BF22BAC450}" v="2" dt="2025-08-17T19:58:03.6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3186" y="288"/>
      </p:cViewPr>
      <p:guideLst>
        <p:guide orient="horz" pos="3168"/>
        <p:guide pos="244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ichard Smath" userId="b4523e3046c24c8a" providerId="LiveId" clId="{8798A270-E3B7-4B1E-AA03-D50F94024AAB}"/>
    <pc:docChg chg="custSel modSld">
      <pc:chgData name="Richard Smath" userId="b4523e3046c24c8a" providerId="LiveId" clId="{8798A270-E3B7-4B1E-AA03-D50F94024AAB}" dt="2025-06-16T23:01:02" v="134" actId="20577"/>
      <pc:docMkLst>
        <pc:docMk/>
      </pc:docMkLst>
      <pc:sldChg chg="modSp mod">
        <pc:chgData name="Richard Smath" userId="b4523e3046c24c8a" providerId="LiveId" clId="{8798A270-E3B7-4B1E-AA03-D50F94024AAB}" dt="2025-06-16T23:01:02" v="134" actId="20577"/>
        <pc:sldMkLst>
          <pc:docMk/>
          <pc:sldMk cId="0" sldId="256"/>
        </pc:sldMkLst>
      </pc:sldChg>
    </pc:docChg>
  </pc:docChgLst>
  <pc:docChgLst>
    <pc:chgData name="Richard Smath" userId="b4523e3046c24c8a" providerId="LiveId" clId="{58786F47-6398-48D0-B240-25BF22BAC450}"/>
    <pc:docChg chg="modSld">
      <pc:chgData name="Richard Smath" userId="b4523e3046c24c8a" providerId="LiveId" clId="{58786F47-6398-48D0-B240-25BF22BAC450}" dt="2025-08-17T20:00:56.871" v="338" actId="20577"/>
      <pc:docMkLst>
        <pc:docMk/>
      </pc:docMkLst>
      <pc:sldChg chg="modSp mod">
        <pc:chgData name="Richard Smath" userId="b4523e3046c24c8a" providerId="LiveId" clId="{58786F47-6398-48D0-B240-25BF22BAC450}" dt="2025-08-17T20:00:56.871" v="338" actId="20577"/>
        <pc:sldMkLst>
          <pc:docMk/>
          <pc:sldMk cId="0" sldId="256"/>
        </pc:sldMkLst>
        <pc:spChg chg="mod">
          <ac:chgData name="Richard Smath" userId="b4523e3046c24c8a" providerId="LiveId" clId="{58786F47-6398-48D0-B240-25BF22BAC450}" dt="2025-08-17T20:00:56.871" v="338" actId="20577"/>
          <ac:spMkLst>
            <pc:docMk/>
            <pc:sldMk cId="0" sldId="256"/>
            <ac:spMk id="8" creationId="{00000000-0000-0000-0000-000000000000}"/>
          </ac:spMkLst>
        </pc:spChg>
      </pc:sldChg>
    </pc:docChg>
  </pc:docChgLst>
  <pc:docChgLst>
    <pc:chgData name="Richard Smath" userId="b4523e3046c24c8a" providerId="LiveId" clId="{20A349E6-3B0D-4676-BF25-683DB9274E31}"/>
    <pc:docChg chg="modSld">
      <pc:chgData name="Richard Smath" userId="b4523e3046c24c8a" providerId="LiveId" clId="{20A349E6-3B0D-4676-BF25-683DB9274E31}" dt="2025-05-11T14:21:42.643" v="1" actId="20577"/>
      <pc:docMkLst>
        <pc:docMk/>
      </pc:docMkLst>
      <pc:sldChg chg="modSp mod">
        <pc:chgData name="Richard Smath" userId="b4523e3046c24c8a" providerId="LiveId" clId="{20A349E6-3B0D-4676-BF25-683DB9274E31}" dt="2025-05-11T14:21:42.643" v="1" actId="20577"/>
        <pc:sldMkLst>
          <pc:docMk/>
          <pc:sldMk cId="0" sldId="256"/>
        </pc:sldMkLst>
      </pc:sldChg>
    </pc:docChg>
  </pc:docChgLst>
  <pc:docChgLst>
    <pc:chgData name="Richard Smath" userId="b4523e3046c24c8a" providerId="LiveId" clId="{41B642B5-9131-4A88-A223-FB3F546C39D0}"/>
    <pc:docChg chg="modSld">
      <pc:chgData name="Richard Smath" userId="b4523e3046c24c8a" providerId="LiveId" clId="{41B642B5-9131-4A88-A223-FB3F546C39D0}" dt="2025-07-16T23:56:38.111" v="11" actId="20577"/>
      <pc:docMkLst>
        <pc:docMk/>
      </pc:docMkLst>
      <pc:sldChg chg="modSp mod">
        <pc:chgData name="Richard Smath" userId="b4523e3046c24c8a" providerId="LiveId" clId="{41B642B5-9131-4A88-A223-FB3F546C39D0}" dt="2025-07-16T23:56:38.111" v="11" actId="20577"/>
        <pc:sldMkLst>
          <pc:docMk/>
          <pc:sldMk cId="0" sldId="256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191C166-1273-4F4A-A17A-001FE8890389}" type="datetimeFigureOut">
              <a:rPr lang="en-US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03438" y="685800"/>
            <a:ext cx="26511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3BF02EAF-F1C2-418C-92DA-AE7809369E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073" kern="1200">
        <a:solidFill>
          <a:schemeClr val="tx1"/>
        </a:solidFill>
        <a:latin typeface="+mn-lt"/>
        <a:ea typeface="+mn-ea"/>
        <a:cs typeface="+mn-cs"/>
      </a:defRPr>
    </a:lvl1pPr>
    <a:lvl2pPr marL="410944" algn="l" rtl="0" eaLnBrk="0" fontAlgn="base" hangingPunct="0">
      <a:spcBef>
        <a:spcPct val="30000"/>
      </a:spcBef>
      <a:spcAft>
        <a:spcPct val="0"/>
      </a:spcAft>
      <a:defRPr sz="1073" kern="1200">
        <a:solidFill>
          <a:schemeClr val="tx1"/>
        </a:solidFill>
        <a:latin typeface="+mn-lt"/>
        <a:ea typeface="+mn-ea"/>
        <a:cs typeface="+mn-cs"/>
      </a:defRPr>
    </a:lvl2pPr>
    <a:lvl3pPr marL="822663" algn="l" rtl="0" eaLnBrk="0" fontAlgn="base" hangingPunct="0">
      <a:spcBef>
        <a:spcPct val="30000"/>
      </a:spcBef>
      <a:spcAft>
        <a:spcPct val="0"/>
      </a:spcAft>
      <a:defRPr sz="1073" kern="1200">
        <a:solidFill>
          <a:schemeClr val="tx1"/>
        </a:solidFill>
        <a:latin typeface="+mn-lt"/>
        <a:ea typeface="+mn-ea"/>
        <a:cs typeface="+mn-cs"/>
      </a:defRPr>
    </a:lvl3pPr>
    <a:lvl4pPr marL="1234381" algn="l" rtl="0" eaLnBrk="0" fontAlgn="base" hangingPunct="0">
      <a:spcBef>
        <a:spcPct val="30000"/>
      </a:spcBef>
      <a:spcAft>
        <a:spcPct val="0"/>
      </a:spcAft>
      <a:defRPr sz="1073" kern="1200">
        <a:solidFill>
          <a:schemeClr val="tx1"/>
        </a:solidFill>
        <a:latin typeface="+mn-lt"/>
        <a:ea typeface="+mn-ea"/>
        <a:cs typeface="+mn-cs"/>
      </a:defRPr>
    </a:lvl4pPr>
    <a:lvl5pPr marL="1645325" algn="l" rtl="0" eaLnBrk="0" fontAlgn="base" hangingPunct="0">
      <a:spcBef>
        <a:spcPct val="30000"/>
      </a:spcBef>
      <a:spcAft>
        <a:spcPct val="0"/>
      </a:spcAft>
      <a:defRPr sz="1073" kern="1200">
        <a:solidFill>
          <a:schemeClr val="tx1"/>
        </a:solidFill>
        <a:latin typeface="+mn-lt"/>
        <a:ea typeface="+mn-ea"/>
        <a:cs typeface="+mn-cs"/>
      </a:defRPr>
    </a:lvl5pPr>
    <a:lvl6pPr marL="2057340" algn="l" defTabSz="82293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6pPr>
    <a:lvl7pPr marL="2468808" algn="l" defTabSz="82293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7pPr>
    <a:lvl8pPr marL="2880276" algn="l" defTabSz="82293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8pPr>
    <a:lvl9pPr marL="3291744" algn="l" defTabSz="822936" rtl="0" eaLnBrk="1" latinLnBrk="0" hangingPunct="1">
      <a:defRPr sz="108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2103438" y="685800"/>
            <a:ext cx="2651125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defRPr/>
            </a:pPr>
            <a:endParaRPr lang="en-US" altLang="en-US" sz="2215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DD4CB465-22E6-4F64-A006-A851BBBE9EC4}" type="slidenum">
              <a:rPr lang="en-US" altLang="en-US" sz="1200" smtClean="0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2644994"/>
            <a:ext cx="6217920" cy="2676807"/>
          </a:xfrm>
        </p:spPr>
        <p:txBody>
          <a:bodyPr anchor="b">
            <a:normAutofit/>
          </a:bodyPr>
          <a:lstStyle>
            <a:lvl1pPr algn="l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7240" y="5327228"/>
            <a:ext cx="6217920" cy="1005840"/>
          </a:xfrm>
        </p:spPr>
        <p:txBody>
          <a:bodyPr>
            <a:normAutofit/>
          </a:bodyPr>
          <a:lstStyle>
            <a:lvl1pPr marL="0" indent="0" algn="l">
              <a:buNone/>
              <a:defRPr sz="170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042345" y="6341640"/>
            <a:ext cx="1952815" cy="535517"/>
          </a:xfrm>
        </p:spPr>
        <p:txBody>
          <a:bodyPr/>
          <a:lstStyle/>
          <a:p>
            <a:pPr>
              <a:defRPr/>
            </a:pPr>
            <a:fld id="{4C2392F6-4022-4129-8F14-D75891547CF0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7240" y="6341641"/>
            <a:ext cx="4148519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49215" y="2098606"/>
            <a:ext cx="1845945" cy="535517"/>
          </a:xfrm>
        </p:spPr>
        <p:txBody>
          <a:bodyPr/>
          <a:lstStyle/>
          <a:p>
            <a:pPr>
              <a:defRPr/>
            </a:pPr>
            <a:fld id="{09C5827F-26F8-48DE-B56B-CDC308090A4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228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2" y="6889463"/>
            <a:ext cx="6763010" cy="1201721"/>
          </a:xfrm>
        </p:spPr>
        <p:txBody>
          <a:bodyPr anchor="b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5202" y="1432985"/>
            <a:ext cx="6757721" cy="4996892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206" y="8091183"/>
            <a:ext cx="6761988" cy="1095489"/>
          </a:xfrm>
        </p:spPr>
        <p:txBody>
          <a:bodyPr/>
          <a:lstStyle>
            <a:lvl1pPr marL="0" indent="0" algn="l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6FE41E-3809-44C3-BF17-344B67C7E979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965DF4-D95E-4651-9FB0-DD919365BE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6131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1105182"/>
            <a:ext cx="6761988" cy="4110285"/>
          </a:xfrm>
        </p:spPr>
        <p:txBody>
          <a:bodyPr anchor="ctr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930" y="5352063"/>
            <a:ext cx="6606540" cy="1951916"/>
          </a:xfrm>
        </p:spPr>
        <p:txBody>
          <a:bodyPr anchor="ctr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7849" y="558802"/>
            <a:ext cx="1855661" cy="53551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8DE6F413-86C4-408A-B693-96029B329FF4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5206" y="558802"/>
            <a:ext cx="4106058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0096" y="558802"/>
            <a:ext cx="567098" cy="535517"/>
          </a:xfrm>
        </p:spPr>
        <p:txBody>
          <a:bodyPr/>
          <a:lstStyle/>
          <a:p>
            <a:pPr>
              <a:defRPr/>
            </a:pPr>
            <a:fld id="{D49A4209-4102-4369-B202-26567DC44AC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7505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3098" y="1105183"/>
            <a:ext cx="6471603" cy="4042477"/>
          </a:xfrm>
        </p:spPr>
        <p:txBody>
          <a:bodyPr anchor="ctr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831214" y="5147660"/>
            <a:ext cx="6115369" cy="651850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930" y="6122743"/>
            <a:ext cx="6611939" cy="1204522"/>
          </a:xfrm>
        </p:spPr>
        <p:txBody>
          <a:bodyPr anchor="ctr">
            <a:normAutofit/>
          </a:bodyPr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7849" y="558802"/>
            <a:ext cx="1855661" cy="53551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200A581A-40E5-4E6C-8426-86864ED119BD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5206" y="556510"/>
            <a:ext cx="4106058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0096" y="558802"/>
            <a:ext cx="567098" cy="535517"/>
          </a:xfrm>
        </p:spPr>
        <p:txBody>
          <a:bodyPr/>
          <a:lstStyle/>
          <a:p>
            <a:pPr>
              <a:defRPr/>
            </a:pPr>
            <a:fld id="{912AB74E-521A-4796-B1AF-7A14967A480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96739" y="1184656"/>
            <a:ext cx="388620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8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6924723" y="4431284"/>
            <a:ext cx="388620" cy="857671"/>
          </a:xfrm>
          <a:prstGeom prst="rect">
            <a:avLst/>
          </a:prstGeom>
        </p:spPr>
        <p:txBody>
          <a:bodyPr vert="horz" lIns="77724" tIns="38862" rIns="77724" bIns="38862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8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019345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2930" y="1649564"/>
            <a:ext cx="6608565" cy="3684025"/>
          </a:xfrm>
        </p:spPr>
        <p:txBody>
          <a:bodyPr anchor="b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923" y="5350864"/>
            <a:ext cx="6607567" cy="1466498"/>
          </a:xfrm>
        </p:spPr>
        <p:txBody>
          <a:bodyPr anchor="t"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27849" y="555697"/>
            <a:ext cx="1855661" cy="53551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3AE7F542-8F17-4D6B-80A6-E4B9308E18F0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05206" y="555697"/>
            <a:ext cx="4106058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0096" y="558802"/>
            <a:ext cx="567098" cy="535517"/>
          </a:xfrm>
        </p:spPr>
        <p:txBody>
          <a:bodyPr/>
          <a:lstStyle/>
          <a:p>
            <a:pPr>
              <a:defRPr/>
            </a:pPr>
            <a:fld id="{5D5EB8C5-C98E-4A78-92B8-CD8EF30727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41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845946" y="1117601"/>
            <a:ext cx="5421248" cy="19123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05207" y="3229717"/>
            <a:ext cx="2176272" cy="905403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05206" y="4260028"/>
            <a:ext cx="2176272" cy="492664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06901" y="3228621"/>
            <a:ext cx="2176272" cy="918917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05664" y="4259300"/>
            <a:ext cx="2176272" cy="4927372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90921" y="3216203"/>
            <a:ext cx="2176272" cy="918917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090922" y="4260028"/>
            <a:ext cx="2176272" cy="492664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3011D81-741E-4B7B-B3CD-896B59E72C85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AB5FCA5-2E07-451F-8F37-5D83CB9D8A9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694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845947" y="1117600"/>
            <a:ext cx="5424686" cy="18999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05206" y="6032899"/>
            <a:ext cx="2176272" cy="1001389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05206" y="3419856"/>
            <a:ext cx="2176272" cy="2210707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05206" y="7034285"/>
            <a:ext cx="2176272" cy="2152388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98092" y="6032899"/>
            <a:ext cx="2176272" cy="1001389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798091" y="3419856"/>
            <a:ext cx="2176272" cy="2214464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797229" y="7034283"/>
            <a:ext cx="2176272" cy="2152388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94360" y="6032899"/>
            <a:ext cx="2176272" cy="1001389"/>
          </a:xfrm>
        </p:spPr>
        <p:txBody>
          <a:bodyPr anchor="b">
            <a:noAutofit/>
          </a:bodyPr>
          <a:lstStyle>
            <a:lvl1pPr marL="0" indent="0">
              <a:buNone/>
              <a:defRPr sz="204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094359" y="3419858"/>
            <a:ext cx="2176272" cy="2213081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360"/>
            </a:lvl1pPr>
            <a:lvl2pPr marL="388620" indent="0">
              <a:buNone/>
              <a:defRPr sz="1360"/>
            </a:lvl2pPr>
            <a:lvl3pPr marL="777240" indent="0">
              <a:buNone/>
              <a:defRPr sz="1360"/>
            </a:lvl3pPr>
            <a:lvl4pPr marL="1165860" indent="0">
              <a:buNone/>
              <a:defRPr sz="1360"/>
            </a:lvl4pPr>
            <a:lvl5pPr marL="1554480" indent="0">
              <a:buNone/>
              <a:defRPr sz="1360"/>
            </a:lvl5pPr>
            <a:lvl6pPr marL="1943100" indent="0">
              <a:buNone/>
              <a:defRPr sz="1360"/>
            </a:lvl6pPr>
            <a:lvl7pPr marL="2331720" indent="0">
              <a:buNone/>
              <a:defRPr sz="1360"/>
            </a:lvl7pPr>
            <a:lvl8pPr marL="2720340" indent="0">
              <a:buNone/>
              <a:defRPr sz="1360"/>
            </a:lvl8pPr>
            <a:lvl9pPr marL="3108960" indent="0">
              <a:buNone/>
              <a:defRPr sz="136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094281" y="7034281"/>
            <a:ext cx="2176272" cy="2152388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620" indent="0">
              <a:buNone/>
              <a:defRPr sz="1020"/>
            </a:lvl2pPr>
            <a:lvl3pPr marL="777240" indent="0">
              <a:buNone/>
              <a:defRPr sz="850"/>
            </a:lvl3pPr>
            <a:lvl4pPr marL="1165860" indent="0">
              <a:buNone/>
              <a:defRPr sz="765"/>
            </a:lvl4pPr>
            <a:lvl5pPr marL="1554480" indent="0">
              <a:buNone/>
              <a:defRPr sz="765"/>
            </a:lvl5pPr>
            <a:lvl6pPr marL="1943100" indent="0">
              <a:buNone/>
              <a:defRPr sz="765"/>
            </a:lvl6pPr>
            <a:lvl7pPr marL="2331720" indent="0">
              <a:buNone/>
              <a:defRPr sz="765"/>
            </a:lvl7pPr>
            <a:lvl8pPr marL="2720340" indent="0">
              <a:buNone/>
              <a:defRPr sz="765"/>
            </a:lvl8pPr>
            <a:lvl9pPr marL="3108960" indent="0">
              <a:buNone/>
              <a:defRPr sz="76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2FB7968-482B-4B55-B550-D3CF8B55C638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8481A6-23C3-4D4D-A85A-219B4FA5BC7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012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5206" y="3218688"/>
            <a:ext cx="6761988" cy="5967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F583197-9366-4BF0-BDF6-35DF8DF32E8D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546EF3-91C1-4238-B092-F6C9978878D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077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55601" y="1095869"/>
            <a:ext cx="1311593" cy="6231390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5206" y="1094318"/>
            <a:ext cx="5336330" cy="623294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7849" y="558802"/>
            <a:ext cx="1855661" cy="53551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A901E9E3-BEDE-425B-BBA0-65AB84008432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5206" y="558802"/>
            <a:ext cx="4106058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0096" y="558802"/>
            <a:ext cx="567098" cy="535517"/>
          </a:xfrm>
        </p:spPr>
        <p:txBody>
          <a:bodyPr/>
          <a:lstStyle/>
          <a:p>
            <a:pPr>
              <a:defRPr/>
            </a:pPr>
            <a:fld id="{D759FD15-7BD0-4CF6-A138-D993B288988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863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2AA1888-F0DA-47D8-A3B7-8D93BF8028B1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F8B588-0A17-4D85-A7C0-17E16D29D8A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8769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327264"/>
            <a:ext cx="7772400" cy="273113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1105184"/>
            <a:ext cx="6761988" cy="4109505"/>
          </a:xfrm>
        </p:spPr>
        <p:txBody>
          <a:bodyPr anchor="b">
            <a:normAutofit/>
          </a:bodyPr>
          <a:lstStyle>
            <a:lvl1pPr algn="r"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206" y="5341198"/>
            <a:ext cx="6761989" cy="1986063"/>
          </a:xfrm>
        </p:spPr>
        <p:txBody>
          <a:bodyPr>
            <a:normAutofit/>
          </a:bodyPr>
          <a:lstStyle>
            <a:lvl1pPr marL="0" indent="0" algn="r">
              <a:buNone/>
              <a:defRPr sz="1870">
                <a:solidFill>
                  <a:schemeClr val="tx1">
                    <a:tint val="75000"/>
                  </a:schemeClr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7849" y="558802"/>
            <a:ext cx="1855661" cy="535517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94596B3D-0A0B-4A87-BA22-811EA08E50AF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05206" y="558802"/>
            <a:ext cx="4106058" cy="535517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0097" y="558802"/>
            <a:ext cx="567097" cy="535517"/>
          </a:xfrm>
        </p:spPr>
        <p:txBody>
          <a:bodyPr/>
          <a:lstStyle/>
          <a:p>
            <a:pPr>
              <a:defRPr/>
            </a:pPr>
            <a:fld id="{396DEDA0-FDBA-4343-909D-AE27107A71F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5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5207" y="3218688"/>
            <a:ext cx="3323992" cy="5967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45784" y="3218688"/>
            <a:ext cx="3321409" cy="59679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EAFAD9C-94AB-4C71-BA09-845AB745A440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BCFDA1-3BB3-444C-A6C7-6C59BF25663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5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45945" y="1117600"/>
            <a:ext cx="5421249" cy="18999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8088" y="3202910"/>
            <a:ext cx="3131110" cy="1208404"/>
          </a:xfrm>
        </p:spPr>
        <p:txBody>
          <a:bodyPr anchor="b">
            <a:normAutofit/>
          </a:bodyPr>
          <a:lstStyle>
            <a:lvl1pPr marL="0" indent="0">
              <a:buNone/>
              <a:defRPr sz="238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206" y="4594579"/>
            <a:ext cx="3323992" cy="4592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38666" y="3202910"/>
            <a:ext cx="3128528" cy="1208404"/>
          </a:xfrm>
        </p:spPr>
        <p:txBody>
          <a:bodyPr anchor="b">
            <a:normAutofit/>
          </a:bodyPr>
          <a:lstStyle>
            <a:lvl1pPr marL="0" indent="0">
              <a:buNone/>
              <a:defRPr sz="2380" b="0">
                <a:solidFill>
                  <a:schemeClr val="tx1"/>
                </a:solidFill>
              </a:defRPr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5784" y="4594579"/>
            <a:ext cx="3321410" cy="45920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494BC04-76FC-4EE5-A16C-DE0253B266C8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738486A-E011-42ED-B9B1-16A35C40036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1009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133F5F3-423B-4889-90CA-6106AECEC312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28A9BC3-DC58-41D9-8574-193CA2D0E3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509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D41A1FB-3D81-4F07-BBAB-4523AFB4B9F5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DF02A47-C492-48DE-A522-259CEFDA6D9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585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2235200"/>
            <a:ext cx="2623185" cy="2346960"/>
          </a:xfrm>
        </p:spPr>
        <p:txBody>
          <a:bodyPr anchor="b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3270" y="1095248"/>
            <a:ext cx="3963924" cy="8091424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206" y="4582160"/>
            <a:ext cx="2623185" cy="4604512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79ECF47-0637-4149-B230-7D0EE4D61BF7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878506-C58A-453B-8186-DA665822F78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7736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206" y="2235200"/>
            <a:ext cx="3464371" cy="2346960"/>
          </a:xfrm>
        </p:spPr>
        <p:txBody>
          <a:bodyPr anchor="b"/>
          <a:lstStyle>
            <a:lvl1pPr algn="l"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5895" y="1101822"/>
            <a:ext cx="3123099" cy="8084850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206" y="4582160"/>
            <a:ext cx="3464371" cy="4604512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CD68000-7BA3-4C64-A41F-E9E8F017EAB6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620D12-8261-43DD-8197-A44E34BAA9A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90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772400" cy="1585596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845945" y="1121080"/>
            <a:ext cx="5421249" cy="1896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206" y="3218688"/>
            <a:ext cx="6761988" cy="59679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50395" y="9322649"/>
            <a:ext cx="1816799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E32D9F-092C-4FD1-94D3-357591CAEC7A}" type="datetimeFigureOut">
              <a:rPr lang="en-US" smtClean="0"/>
              <a:pPr>
                <a:defRPr/>
              </a:pPr>
              <a:t>8/17/2025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5206" y="9321908"/>
            <a:ext cx="4828604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86412" y="558802"/>
            <a:ext cx="1680782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06B8107-09E5-4346-AB22-66FB9461F09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719808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66" r:id="rId1"/>
    <p:sldLayoutId id="2147484467" r:id="rId2"/>
    <p:sldLayoutId id="2147484468" r:id="rId3"/>
    <p:sldLayoutId id="2147484469" r:id="rId4"/>
    <p:sldLayoutId id="2147484470" r:id="rId5"/>
    <p:sldLayoutId id="2147484471" r:id="rId6"/>
    <p:sldLayoutId id="2147484472" r:id="rId7"/>
    <p:sldLayoutId id="2147484473" r:id="rId8"/>
    <p:sldLayoutId id="2147484474" r:id="rId9"/>
    <p:sldLayoutId id="2147484475" r:id="rId10"/>
    <p:sldLayoutId id="2147484476" r:id="rId11"/>
    <p:sldLayoutId id="2147484477" r:id="rId12"/>
    <p:sldLayoutId id="2147484478" r:id="rId13"/>
    <p:sldLayoutId id="2147484479" r:id="rId14"/>
    <p:sldLayoutId id="2147484480" r:id="rId15"/>
    <p:sldLayoutId id="2147484481" r:id="rId16"/>
    <p:sldLayoutId id="2147484482" r:id="rId17"/>
  </p:sldLayoutIdLst>
  <p:txStyles>
    <p:titleStyle>
      <a:lvl1pPr algn="r" defTabSz="777240" rtl="0" eaLnBrk="1" latinLnBrk="0" hangingPunct="1">
        <a:lnSpc>
          <a:spcPct val="90000"/>
        </a:lnSpc>
        <a:spcBef>
          <a:spcPct val="0"/>
        </a:spcBef>
        <a:buNone/>
        <a:defRPr sz="3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187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3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201856" y="228600"/>
            <a:ext cx="7368684" cy="3785652"/>
          </a:xfrm>
          <a:prstGeom prst="rect">
            <a:avLst/>
          </a:prstGeom>
          <a:noFill/>
          <a:effectLst>
            <a:glow rad="101600">
              <a:schemeClr val="accent2">
                <a:satMod val="175000"/>
                <a:alpha val="40000"/>
              </a:schemeClr>
            </a:glow>
          </a:effectLst>
        </p:spPr>
        <p:txBody>
          <a:bodyPr wrap="non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4800" b="1" spc="2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EVERYONE IS WELCOME </a:t>
            </a:r>
          </a:p>
          <a:p>
            <a:pPr algn="ctr">
              <a:defRPr/>
            </a:pPr>
            <a:r>
              <a:rPr lang="en-US" sz="4800" b="1" spc="2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TO ATTEND</a:t>
            </a:r>
          </a:p>
          <a:p>
            <a:pPr algn="ctr">
              <a:defRPr/>
            </a:pPr>
            <a:r>
              <a:rPr lang="en-US" sz="4800" b="1" spc="2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Geological Society</a:t>
            </a:r>
          </a:p>
          <a:p>
            <a:pPr algn="ctr">
              <a:defRPr/>
            </a:pPr>
            <a:r>
              <a:rPr lang="en-US" sz="4800" b="1" spc="2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of Kentucky </a:t>
            </a:r>
          </a:p>
          <a:p>
            <a:pPr algn="ctr">
              <a:defRPr/>
            </a:pPr>
            <a:r>
              <a:rPr lang="en-US" sz="4800" b="1" spc="21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419099" y="4197489"/>
            <a:ext cx="6934200" cy="5632311"/>
          </a:xfrm>
          <a:prstGeom prst="rect">
            <a:avLst/>
          </a:prstGeom>
          <a:noFill/>
          <a:effectLst>
            <a:glow rad="139700">
              <a:schemeClr val="accent2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8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DATE:</a:t>
            </a:r>
          </a:p>
          <a:p>
            <a:pPr algn="ctr">
              <a:defRPr/>
            </a:pPr>
            <a:r>
              <a:rPr lang="en-US" sz="36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Saturday, September 20, 2025 </a:t>
            </a:r>
          </a:p>
          <a:p>
            <a:pPr algn="ctr">
              <a:defRPr/>
            </a:pPr>
            <a:r>
              <a:rPr lang="en-US" sz="28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</a:t>
            </a:r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PLACE: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Kentucky Geological Survey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228 Mining &amp; Mineral Resources Building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310 Columbia Avenue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Room 102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University of Kentucky</a:t>
            </a:r>
          </a:p>
          <a:p>
            <a:pPr algn="ctr">
              <a:defRPr/>
            </a:pPr>
            <a:r>
              <a:rPr lang="en-US" sz="2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Lexington, KY 40506-0107</a:t>
            </a:r>
          </a:p>
          <a:p>
            <a:pPr algn="ctr">
              <a:defRPr/>
            </a:pPr>
            <a:r>
              <a:rPr lang="en-US" sz="4400" b="1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TIME:</a:t>
            </a:r>
            <a:endParaRPr lang="en-US" sz="44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 algn="ctr">
              <a:defRPr/>
            </a:pPr>
            <a:r>
              <a:rPr lang="en-US" sz="440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10:30 </a:t>
            </a:r>
            <a:r>
              <a:rPr lang="en-US" sz="4400" dirty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am</a:t>
            </a:r>
            <a:endParaRPr lang="en-US" sz="440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FFFF00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525</TotalTime>
  <Words>47</Words>
  <Application>Microsoft Office PowerPoint</Application>
  <PresentationFormat>Custom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Vapor Trail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Richar Smath</dc:creator>
  <cp:lastModifiedBy>Richard Smath</cp:lastModifiedBy>
  <cp:revision>132</cp:revision>
  <dcterms:created xsi:type="dcterms:W3CDTF">2010-12-07T14:12:30Z</dcterms:created>
  <dcterms:modified xsi:type="dcterms:W3CDTF">2025-08-17T20:01:04Z</dcterms:modified>
</cp:coreProperties>
</file>